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67" r:id="rId18"/>
    <p:sldId id="262" r:id="rId19"/>
    <p:sldId id="275" r:id="rId20"/>
    <p:sldId id="276" r:id="rId21"/>
    <p:sldId id="277" r:id="rId22"/>
    <p:sldId id="278" r:id="rId23"/>
    <p:sldId id="279"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12/19/22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12/19/22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12/19/22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 learn how to read papers, and compare and contrast them to other papers and 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fontScale="70000" lnSpcReduction="2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dirty="0">
              <a:solidFill>
                <a:srgbClr val="C9D1D9"/>
              </a:solidFill>
              <a:effectLst/>
              <a:latin typeface="-apple-system"/>
            </a:endParaRPr>
          </a:p>
        </p:txBody>
      </p:sp>
    </p:spTree>
    <p:extLst>
      <p:ext uri="{BB962C8B-B14F-4D97-AF65-F5344CB8AC3E}">
        <p14:creationId xmlns:p14="http://schemas.microsoft.com/office/powerpoint/2010/main" val="843186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2458</TotalTime>
  <Words>870</Words>
  <Application>Microsoft Macintosh PowerPoint</Application>
  <PresentationFormat>Widescreen</PresentationFormat>
  <Paragraphs>105</Paragraphs>
  <Slides>24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69</cp:revision>
  <cp:lastPrinted>2022-12-16T15:42:40Z</cp:lastPrinted>
  <dcterms:created xsi:type="dcterms:W3CDTF">2022-09-13T15:45:32Z</dcterms:created>
  <dcterms:modified xsi:type="dcterms:W3CDTF">2022-12-19T09:33:11Z</dcterms:modified>
</cp:coreProperties>
</file>